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A52A-C444-4255-83F4-09481B4DA17A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B2E4-F379-431C-9B93-272C8015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5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A52A-C444-4255-83F4-09481B4DA17A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B2E4-F379-431C-9B93-272C8015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5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A52A-C444-4255-83F4-09481B4DA17A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B2E4-F379-431C-9B93-272C8015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0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A52A-C444-4255-83F4-09481B4DA17A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B2E4-F379-431C-9B93-272C8015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9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A52A-C444-4255-83F4-09481B4DA17A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B2E4-F379-431C-9B93-272C8015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4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A52A-C444-4255-83F4-09481B4DA17A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B2E4-F379-431C-9B93-272C8015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A52A-C444-4255-83F4-09481B4DA17A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B2E4-F379-431C-9B93-272C8015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6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A52A-C444-4255-83F4-09481B4DA17A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B2E4-F379-431C-9B93-272C8015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A52A-C444-4255-83F4-09481B4DA17A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B2E4-F379-431C-9B93-272C8015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A52A-C444-4255-83F4-09481B4DA17A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B2E4-F379-431C-9B93-272C8015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9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A52A-C444-4255-83F4-09481B4DA17A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B2E4-F379-431C-9B93-272C8015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1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A52A-C444-4255-83F4-09481B4DA17A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CB2E4-F379-431C-9B93-272C8015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4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Create a CFA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Created by Kayla Spies and Julie Lindner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7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manually grade your CFA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5400000">
            <a:off x="7116674" y="2301519"/>
            <a:ext cx="23241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6200000">
            <a:off x="7786959" y="5410200"/>
            <a:ext cx="1219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136726">
            <a:off x="7065940" y="3167772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608501">
            <a:off x="7944414" y="2742589"/>
            <a:ext cx="1295400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1800" y="3200400"/>
            <a:ext cx="914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copy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1828800"/>
            <a:ext cx="84922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Share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0" y="2743200"/>
            <a:ext cx="9906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Delete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5562600"/>
            <a:ext cx="179182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icon will allow you to manually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1054149">
            <a:off x="3005781" y="2050201"/>
            <a:ext cx="1905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8281" y="2133600"/>
            <a:ext cx="2061519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may choose to enter all classes at once or only one at a time. Must hit refresh for your choices to take effect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2704267">
            <a:off x="1295399" y="4699142"/>
            <a:ext cx="2133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5080142"/>
            <a:ext cx="164109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Enter students answers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2985045">
            <a:off x="7405232" y="5257800"/>
            <a:ext cx="1447800" cy="707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86600" y="5257800"/>
            <a:ext cx="16002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Make sure to hit save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Access the scores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067799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7690693">
            <a:off x="4075903" y="684099"/>
            <a:ext cx="533400" cy="190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62400" y="1524000"/>
            <a:ext cx="1828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Click on reports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1233768">
            <a:off x="1182158" y="2282676"/>
            <a:ext cx="2743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2663676"/>
            <a:ext cx="220900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test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4" y="-39469"/>
            <a:ext cx="89915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6925617">
            <a:off x="4987141" y="1237988"/>
            <a:ext cx="1676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25341" y="1447800"/>
            <a:ext cx="126125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Find your assessment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0701008">
            <a:off x="3581401" y="1566785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71901" y="1694566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4748823">
            <a:off x="914400" y="2743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2129" y="3048000"/>
            <a:ext cx="153247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Make sure it is on the right year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2097735">
            <a:off x="2538582" y="250907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24200" y="2743200"/>
            <a:ext cx="1143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Correct subject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4901147" y="2567646"/>
            <a:ext cx="1600200" cy="417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0" y="2776581"/>
            <a:ext cx="762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8275782" y="3177581"/>
            <a:ext cx="838200" cy="548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153400" y="2776581"/>
            <a:ext cx="914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 print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448800" cy="716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1143000"/>
            <a:ext cx="33528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Log on to SchoolCity using the same username and password you use to log on to a computer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8514350">
            <a:off x="5412313" y="1265445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406125"/>
            <a:ext cx="9753599" cy="779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1353487"/>
            <a:ext cx="23621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Assessments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6200000">
            <a:off x="3771900" y="846403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152400" y="-152400"/>
            <a:ext cx="9601200" cy="73152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6200000">
            <a:off x="7277100" y="14859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1981200"/>
            <a:ext cx="236219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Create Assessment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2626555"/>
            <a:ext cx="236219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Answer Key Only (AKO)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448800" cy="716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1628538"/>
            <a:ext cx="28193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School Assessment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30404" y="3059668"/>
            <a:ext cx="234319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Course Group or Course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1008725">
            <a:off x="5652180" y="1769269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9189227">
            <a:off x="6094291" y="3352799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8515839">
            <a:off x="843048" y="3244967"/>
            <a:ext cx="306405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4648200"/>
            <a:ext cx="43434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Your title should follow the format:</a:t>
            </a:r>
          </a:p>
          <a:p>
            <a:pPr algn="ctr"/>
            <a:r>
              <a:rPr lang="en-US" dirty="0" smtClean="0"/>
              <a:t>Cholla.</a:t>
            </a:r>
            <a:r>
              <a:rPr lang="en-US" b="1" u="sng" dirty="0" smtClean="0"/>
              <a:t>Subject.</a:t>
            </a:r>
            <a:r>
              <a:rPr lang="en-US" dirty="0" smtClean="0"/>
              <a:t>HS.S1.</a:t>
            </a:r>
            <a:r>
              <a:rPr lang="en-US" b="1" u="sng" dirty="0" smtClean="0"/>
              <a:t>GradeLevel</a:t>
            </a:r>
            <a:r>
              <a:rPr lang="en-US" dirty="0" smtClean="0"/>
              <a:t>.</a:t>
            </a:r>
            <a:r>
              <a:rPr lang="en-US" b="1" u="sng" dirty="0" smtClean="0"/>
              <a:t>Standard</a:t>
            </a:r>
          </a:p>
          <a:p>
            <a:pPr algn="ctr"/>
            <a:r>
              <a:rPr lang="en-US" dirty="0" smtClean="0"/>
              <a:t>Change what is </a:t>
            </a:r>
            <a:r>
              <a:rPr lang="en-US" b="1" u="sng" dirty="0" smtClean="0"/>
              <a:t>bold</a:t>
            </a:r>
            <a:r>
              <a:rPr lang="en-US" dirty="0" smtClean="0"/>
              <a:t> and </a:t>
            </a:r>
            <a:r>
              <a:rPr lang="en-US" b="1" u="sng" dirty="0" smtClean="0"/>
              <a:t>underlined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198" y="4784468"/>
            <a:ext cx="190500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Pick your course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2868512">
            <a:off x="5932260" y="4413302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65841" y="5807612"/>
            <a:ext cx="190500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Next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518097">
            <a:off x="8106897" y="6081974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152400" y="-152400"/>
            <a:ext cx="9601199" cy="731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95839" y="4058334"/>
            <a:ext cx="147686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Choose your standards and grade level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3919835"/>
            <a:ext cx="113789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specific standards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1143000" y="2362200"/>
            <a:ext cx="457200" cy="40386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3810000" y="3276600"/>
            <a:ext cx="457200" cy="25908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38998" y="5867400"/>
            <a:ext cx="190500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Next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5601948">
            <a:off x="8633435" y="6008132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4425" y="-621268"/>
            <a:ext cx="11145625" cy="736314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9600" y="1210701"/>
            <a:ext cx="385438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 how many items you will have on your assessment</a:t>
            </a:r>
          </a:p>
          <a:p>
            <a:pPr algn="ctr"/>
            <a:r>
              <a:rPr lang="en-US" dirty="0" smtClean="0"/>
              <a:t>Then Click Update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690">
            <a:off x="3446867" y="1524591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1200" y="3279211"/>
            <a:ext cx="2895600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Question Type Key</a:t>
            </a:r>
          </a:p>
          <a:p>
            <a:pPr algn="ctr"/>
            <a:r>
              <a:rPr lang="en-US" dirty="0" smtClean="0"/>
              <a:t>MC=Multiple Choice</a:t>
            </a:r>
          </a:p>
          <a:p>
            <a:pPr algn="ctr"/>
            <a:r>
              <a:rPr lang="en-US" dirty="0" smtClean="0"/>
              <a:t>MR=Multiple Response </a:t>
            </a:r>
          </a:p>
          <a:p>
            <a:pPr algn="ctr"/>
            <a:r>
              <a:rPr lang="en-US" dirty="0" smtClean="0"/>
              <a:t>CR=Constructed Response</a:t>
            </a:r>
          </a:p>
          <a:p>
            <a:pPr algn="ctr"/>
            <a:r>
              <a:rPr lang="en-US" dirty="0" smtClean="0"/>
              <a:t>SA=Short Answer</a:t>
            </a:r>
          </a:p>
          <a:p>
            <a:pPr algn="ctr"/>
            <a:r>
              <a:rPr lang="en-US" dirty="0" smtClean="0"/>
              <a:t>MB=Multiple Binary</a:t>
            </a:r>
          </a:p>
          <a:p>
            <a:pPr algn="ctr"/>
            <a:r>
              <a:rPr lang="en-US" dirty="0" smtClean="0"/>
              <a:t>NR=Numeric Response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4648200"/>
            <a:ext cx="50292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Choose your question type, # of choices, types of choices, correct answer, and point value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 rot="5400000">
            <a:off x="2901864" y="1773971"/>
            <a:ext cx="597067" cy="5181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34200" y="5549130"/>
            <a:ext cx="190500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Next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3652599">
            <a:off x="8420100" y="560204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727" y="-228600"/>
            <a:ext cx="8772327" cy="701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22943" y="1943625"/>
            <a:ext cx="3429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Skip Performance Level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9319">
            <a:off x="7067533" y="1751756"/>
            <a:ext cx="350230" cy="30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7532" y="5684982"/>
            <a:ext cx="152568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Next</a:t>
            </a:r>
          </a:p>
        </p:txBody>
      </p:sp>
      <p:sp>
        <p:nvSpPr>
          <p:cNvPr id="7" name="Right Arrow 6"/>
          <p:cNvSpPr/>
          <p:nvPr/>
        </p:nvSpPr>
        <p:spPr>
          <a:xfrm rot="3072649">
            <a:off x="7339983" y="5807471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6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63" y="-152400"/>
            <a:ext cx="9220199" cy="737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37727" y="1523999"/>
            <a:ext cx="24384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Pick the dates that align with your IFC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 rot="10800000">
            <a:off x="4572000" y="16764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43600" y="2514600"/>
            <a:ext cx="19050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Switch Intended User to </a:t>
            </a:r>
            <a:r>
              <a:rPr lang="en-US" dirty="0" smtClean="0"/>
              <a:t>Teacher unless giving on line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1489281">
            <a:off x="4285183" y="2448407"/>
            <a:ext cx="1665922" cy="348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8638258">
            <a:off x="2752166" y="3935426"/>
            <a:ext cx="2514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4495800"/>
            <a:ext cx="1905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class roster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9095631">
            <a:off x="1248346" y="3205863"/>
            <a:ext cx="1295400" cy="352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3533673"/>
            <a:ext cx="1371600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Upload a PDF version of your CFA – may do this later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5740897">
            <a:off x="7086600" y="5257800"/>
            <a:ext cx="1676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81800" y="4664014"/>
            <a:ext cx="17526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Last, save and Publish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256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How To Create a CFA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manually grade your CFA</vt:lpstr>
      <vt:lpstr>PowerPoint Presentation</vt:lpstr>
      <vt:lpstr>PowerPoint Presentation</vt:lpstr>
      <vt:lpstr>How to Access the scores</vt:lpstr>
      <vt:lpstr>PowerPoint Presentation</vt:lpstr>
      <vt:lpstr>PowerPoint Presentation</vt:lpstr>
      <vt:lpstr>PowerPoint Presentation</vt:lpstr>
    </vt:vector>
  </TitlesOfParts>
  <Company>Tucson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a CFA</dc:title>
  <dc:creator>Lindner, Julie</dc:creator>
  <cp:lastModifiedBy>Lindner, Julie</cp:lastModifiedBy>
  <cp:revision>13</cp:revision>
  <dcterms:created xsi:type="dcterms:W3CDTF">2016-09-30T17:35:51Z</dcterms:created>
  <dcterms:modified xsi:type="dcterms:W3CDTF">2016-09-30T21:48:42Z</dcterms:modified>
</cp:coreProperties>
</file>