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D98D-C1A2-4430-9679-13E7168E56C2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6368-CF49-466A-9EFF-1F50163F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7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D98D-C1A2-4430-9679-13E7168E56C2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6368-CF49-466A-9EFF-1F50163F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D98D-C1A2-4430-9679-13E7168E56C2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6368-CF49-466A-9EFF-1F50163F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42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D98D-C1A2-4430-9679-13E7168E56C2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6368-CF49-466A-9EFF-1F50163F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12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D98D-C1A2-4430-9679-13E7168E56C2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6368-CF49-466A-9EFF-1F50163F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5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D98D-C1A2-4430-9679-13E7168E56C2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6368-CF49-466A-9EFF-1F50163F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10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D98D-C1A2-4430-9679-13E7168E56C2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6368-CF49-466A-9EFF-1F50163F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96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D98D-C1A2-4430-9679-13E7168E56C2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6368-CF49-466A-9EFF-1F50163F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746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D98D-C1A2-4430-9679-13E7168E56C2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6368-CF49-466A-9EFF-1F50163F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59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D98D-C1A2-4430-9679-13E7168E56C2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6368-CF49-466A-9EFF-1F50163F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64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4D98D-C1A2-4430-9679-13E7168E56C2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6368-CF49-466A-9EFF-1F50163F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95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4D98D-C1A2-4430-9679-13E7168E56C2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66368-CF49-466A-9EFF-1F50163FE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3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Extra Credit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2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9067799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ight Arrow 2"/>
          <p:cNvSpPr/>
          <p:nvPr/>
        </p:nvSpPr>
        <p:spPr>
          <a:xfrm>
            <a:off x="4038600" y="3124200"/>
            <a:ext cx="17526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0" y="3124200"/>
            <a:ext cx="2286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Click on extra credit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631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ight Arrow 2"/>
          <p:cNvSpPr/>
          <p:nvPr/>
        </p:nvSpPr>
        <p:spPr>
          <a:xfrm rot="5869681">
            <a:off x="2843981" y="2609153"/>
            <a:ext cx="1981200" cy="152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14600" y="2590800"/>
            <a:ext cx="25146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Pick the category that you want it under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262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ight Arrow 2"/>
          <p:cNvSpPr/>
          <p:nvPr/>
        </p:nvSpPr>
        <p:spPr>
          <a:xfrm rot="4501353">
            <a:off x="3018656" y="2176884"/>
            <a:ext cx="2971800" cy="1905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85356" y="2667719"/>
            <a:ext cx="2608312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Make sure that the max score and the total points  match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614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25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Extra Credit</vt:lpstr>
      <vt:lpstr>PowerPoint Presentation</vt:lpstr>
      <vt:lpstr>PowerPoint Presentation</vt:lpstr>
      <vt:lpstr>PowerPoint Presentation</vt:lpstr>
    </vt:vector>
  </TitlesOfParts>
  <Company>Tucson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Lindner, Julie</dc:creator>
  <cp:lastModifiedBy>Lindner, Julie</cp:lastModifiedBy>
  <cp:revision>3</cp:revision>
  <dcterms:created xsi:type="dcterms:W3CDTF">2016-10-05T18:02:01Z</dcterms:created>
  <dcterms:modified xsi:type="dcterms:W3CDTF">2016-10-05T20:01:00Z</dcterms:modified>
</cp:coreProperties>
</file>