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5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0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6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7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8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7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4199-D7A3-4CB0-89E4-6F2D13EDFEF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C050-5663-47B9-99C4-8F05EA3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3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Semester 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5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3" y="381000"/>
            <a:ext cx="8696127" cy="574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2019167">
            <a:off x="4252791" y="1298397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1565097"/>
            <a:ext cx="2743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1, click on term weighting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838200" y="3200401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3352801"/>
            <a:ext cx="3886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there is no check  mark here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733800" y="4191000"/>
            <a:ext cx="1676400" cy="3810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6400" y="4172467"/>
            <a:ext cx="2438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Check all of your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3" y="228600"/>
            <a:ext cx="9039027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553200" y="1219200"/>
            <a:ext cx="1905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1409700"/>
            <a:ext cx="1676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0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3" y="228600"/>
            <a:ext cx="8886627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3124200" y="609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685800"/>
            <a:ext cx="2133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grade book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596253">
            <a:off x="3135025" y="2493801"/>
            <a:ext cx="1676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2590800"/>
            <a:ext cx="2286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6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15399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9606749">
            <a:off x="2318320" y="1236178"/>
            <a:ext cx="1524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1219200"/>
            <a:ext cx="2209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it is set to 50 assignments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1965036" y="2207491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88935" y="2397991"/>
            <a:ext cx="294986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1) Click on grading periods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5930503">
            <a:off x="7703974" y="2146442"/>
            <a:ext cx="990600" cy="709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86600" y="1587463"/>
            <a:ext cx="16841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2) Make sure to 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3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1999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312564">
            <a:off x="1645630" y="2324427"/>
            <a:ext cx="1676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2438400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to save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312564">
            <a:off x="5453366" y="2007891"/>
            <a:ext cx="848098" cy="31166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8400" y="1777750"/>
            <a:ext cx="2057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this for all assignments (especially if you have more than 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all of your Q1 grades are also checked for Q2 and S1 please using the same process but just changing the focus.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5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change focus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458199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589444">
            <a:off x="5801361" y="2362201"/>
            <a:ext cx="1600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2438400"/>
            <a:ext cx="1905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Change focus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4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Setting Semester Grades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change focus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Lindner, Julie</dc:creator>
  <cp:lastModifiedBy>Case, Tammy</cp:lastModifiedBy>
  <cp:revision>4</cp:revision>
  <dcterms:created xsi:type="dcterms:W3CDTF">2016-11-29T23:22:13Z</dcterms:created>
  <dcterms:modified xsi:type="dcterms:W3CDTF">2016-12-02T17:38:56Z</dcterms:modified>
</cp:coreProperties>
</file>